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61" r:id="rId3"/>
    <p:sldId id="256" r:id="rId4"/>
    <p:sldId id="265" r:id="rId5"/>
    <p:sldId id="260" r:id="rId6"/>
    <p:sldId id="257" r:id="rId7"/>
    <p:sldId id="258" r:id="rId8"/>
    <p:sldId id="263" r:id="rId9"/>
    <p:sldId id="262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427" autoAdjust="0"/>
  </p:normalViewPr>
  <p:slideViewPr>
    <p:cSldViewPr snapToGrid="0" snapToObjects="1">
      <p:cViewPr varScale="1">
        <p:scale>
          <a:sx n="44" d="100"/>
          <a:sy n="44" d="100"/>
        </p:scale>
        <p:origin x="-2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964F6-3FF6-4114-BE0C-921944D927ED}" type="datetimeFigureOut">
              <a:rPr lang="en-US" smtClean="0"/>
              <a:t>9/27/15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49BBF-2425-4873-8AC2-E309BE1CB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3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49BBF-2425-4873-8AC2-E309BE1CB2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0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49BBF-2425-4873-8AC2-E309BE1CB2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9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1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4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6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9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6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5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3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0521-931D-F243-9D5E-08FB53383216}" type="datetimeFigureOut">
              <a:rPr lang="en-US" smtClean="0"/>
              <a:t>9/27/15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0BE2-0524-9546-9394-A9D64C65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0472" y="5003881"/>
            <a:ext cx="7261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  <a:t>Welcome to TDWG!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-163400" y="5342453"/>
            <a:ext cx="9307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Theme: Applications and Data Standards for Sustaining Biodiversity</a:t>
            </a:r>
            <a:endParaRPr lang="en-US" sz="4400" dirty="0" smtClean="0">
              <a:solidFill>
                <a:srgbClr val="000000"/>
              </a:solidFill>
            </a:endParaRPr>
          </a:p>
          <a:p>
            <a:pPr algn="ctr"/>
            <a:endParaRPr lang="en-US" sz="5400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 descr="TDWG-2015-KENYA-LOGO-FINAL-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5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5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888" y="1951243"/>
            <a:ext cx="372311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FFFF"/>
                </a:solidFill>
              </a:rPr>
              <a:t>Twitter: </a:t>
            </a:r>
          </a:p>
          <a:p>
            <a:r>
              <a:rPr lang="en-US" sz="6600" b="1" dirty="0" smtClean="0">
                <a:solidFill>
                  <a:srgbClr val="FFFFFF"/>
                </a:solidFill>
              </a:rPr>
              <a:t>@</a:t>
            </a:r>
            <a:r>
              <a:rPr lang="en-US" sz="6600" b="1" dirty="0" err="1" smtClean="0">
                <a:solidFill>
                  <a:srgbClr val="FFFFFF"/>
                </a:solidFill>
              </a:rPr>
              <a:t>tdwg</a:t>
            </a:r>
            <a:endParaRPr lang="en-US" sz="6600" b="1" dirty="0">
              <a:solidFill>
                <a:srgbClr val="FFFFFF"/>
              </a:solidFill>
            </a:endParaRPr>
          </a:p>
          <a:p>
            <a:r>
              <a:rPr lang="en-US" sz="6600" b="1" dirty="0" smtClean="0">
                <a:solidFill>
                  <a:srgbClr val="FFFFFF"/>
                </a:solidFill>
              </a:rPr>
              <a:t>#</a:t>
            </a:r>
            <a:r>
              <a:rPr lang="en-US" sz="6600" b="1" dirty="0">
                <a:solidFill>
                  <a:srgbClr val="FFFFFF"/>
                </a:solidFill>
              </a:rPr>
              <a:t>TDWG15</a:t>
            </a:r>
          </a:p>
        </p:txBody>
      </p:sp>
    </p:spTree>
    <p:extLst>
      <p:ext uri="{BB962C8B-B14F-4D97-AF65-F5344CB8AC3E}">
        <p14:creationId xmlns:p14="http://schemas.microsoft.com/office/powerpoint/2010/main" val="194961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0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08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873" y="0"/>
            <a:ext cx="9886985" cy="70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6200" y="39052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0090"/>
                </a:solidFill>
              </a:rPr>
              <a:t>THANKS TO State Institutions</a:t>
            </a:r>
            <a:endParaRPr lang="en-US" sz="6000" b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74" y="5593760"/>
            <a:ext cx="1800144" cy="895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2474" y="5278895"/>
            <a:ext cx="2238491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Ministry of </a:t>
            </a:r>
            <a:r>
              <a:rPr lang="en-US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ICT </a:t>
            </a:r>
            <a:r>
              <a:rPr lang="en-US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 </a:t>
            </a:r>
          </a:p>
        </p:txBody>
      </p:sp>
      <p:pic>
        <p:nvPicPr>
          <p:cNvPr id="6" name="Picture 2" descr="Image result for GOOGLE IMAGES NAC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63300"/>
            <a:ext cx="4709160" cy="11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Image result for GOOGLE IMAGES nATIONAL MUSEUMS OF KE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533523"/>
            <a:ext cx="2415540" cy="1271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61" y="1374787"/>
            <a:ext cx="2257886" cy="1473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76200" y="2663325"/>
            <a:ext cx="3799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Ministry of Environment and Natural Resources</a:t>
            </a:r>
            <a:endParaRPr lang="en-US" sz="2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1" y="4604789"/>
            <a:ext cx="2693845" cy="1909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02" y="4504289"/>
            <a:ext cx="1549212" cy="1549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8874" y="5987138"/>
            <a:ext cx="3799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University of Nairobi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387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07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3313" y="485522"/>
            <a:ext cx="6629808" cy="59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N06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N07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74" y="728284"/>
            <a:ext cx="7052338" cy="533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3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0090"/>
                </a:solidFill>
              </a:rPr>
              <a:t>THANKS TO OUR </a:t>
            </a:r>
            <a:br>
              <a:rPr lang="en-US" sz="6000" b="1" dirty="0" smtClean="0">
                <a:solidFill>
                  <a:srgbClr val="000090"/>
                </a:solidFill>
              </a:rPr>
            </a:br>
            <a:r>
              <a:rPr lang="en-US" sz="6000" b="1" dirty="0" smtClean="0">
                <a:solidFill>
                  <a:srgbClr val="000090"/>
                </a:solidFill>
              </a:rPr>
              <a:t>SPONSORS</a:t>
            </a:r>
            <a:endParaRPr lang="en-US" sz="6000" b="1" dirty="0">
              <a:solidFill>
                <a:srgbClr val="000090"/>
              </a:solidFill>
            </a:endParaRPr>
          </a:p>
        </p:txBody>
      </p:sp>
      <p:pic>
        <p:nvPicPr>
          <p:cNvPr id="3" name="Picture 3" descr="D:\pmergen\images\logo\JRS Biodivers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847" y="1925280"/>
            <a:ext cx="4070153" cy="150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4" b="66905"/>
          <a:stretch/>
        </p:blipFill>
        <p:spPr bwMode="auto">
          <a:xfrm>
            <a:off x="5341620" y="1925280"/>
            <a:ext cx="3162300" cy="1421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WFLogo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4684037"/>
            <a:ext cx="3190875" cy="77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7" y="4101107"/>
            <a:ext cx="3893972" cy="1165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917" y="5351228"/>
            <a:ext cx="415699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Amboseli</a:t>
            </a:r>
            <a:r>
              <a:rPr lang="en-US" sz="2200" b="1" dirty="0" smtClean="0"/>
              <a:t> Conservation Program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201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852-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4125"/>
            <a:ext cx="9144000" cy="39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4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43</Words>
  <Application>Microsoft Macintosh PowerPoint</Application>
  <PresentationFormat>On-screen Show (4:3)</PresentationFormat>
  <Paragraphs>13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THANKS TO State Institutions</vt:lpstr>
      <vt:lpstr>PowerPoint Presentation</vt:lpstr>
      <vt:lpstr>PowerPoint Presentation</vt:lpstr>
      <vt:lpstr>PowerPoint Presentation</vt:lpstr>
      <vt:lpstr>THANKS TO OUR  SPONSORS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Parr</dc:creator>
  <cp:lastModifiedBy>Cynthia Parr</cp:lastModifiedBy>
  <cp:revision>15</cp:revision>
  <dcterms:created xsi:type="dcterms:W3CDTF">2015-09-27T16:00:17Z</dcterms:created>
  <dcterms:modified xsi:type="dcterms:W3CDTF">2015-09-28T06:13:03Z</dcterms:modified>
</cp:coreProperties>
</file>